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79" r:id="rId4"/>
    <p:sldId id="280" r:id="rId5"/>
    <p:sldId id="259" r:id="rId6"/>
    <p:sldId id="256" r:id="rId7"/>
    <p:sldId id="257" r:id="rId8"/>
    <p:sldId id="258" r:id="rId9"/>
    <p:sldId id="268" r:id="rId10"/>
    <p:sldId id="269" r:id="rId11"/>
    <p:sldId id="260" r:id="rId12"/>
    <p:sldId id="261" r:id="rId13"/>
    <p:sldId id="265" r:id="rId14"/>
    <p:sldId id="262" r:id="rId15"/>
    <p:sldId id="263" r:id="rId16"/>
    <p:sldId id="264" r:id="rId17"/>
    <p:sldId id="266" r:id="rId18"/>
    <p:sldId id="267" r:id="rId19"/>
    <p:sldId id="271" r:id="rId20"/>
    <p:sldId id="276" r:id="rId21"/>
    <p:sldId id="270" r:id="rId22"/>
    <p:sldId id="272" r:id="rId23"/>
    <p:sldId id="275" r:id="rId24"/>
    <p:sldId id="273" r:id="rId25"/>
    <p:sldId id="27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602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6755-7342-4335-A9CF-702B11330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CB007-5520-4D2D-8CE0-71F2751A5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3C874-8D9F-422E-B7BF-64F8B9A1A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680E-B11C-42F3-B076-BC38CBB6CFC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293FB-4B6E-4E16-8ABD-1341AD3F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99A0D-A904-41CC-9445-8CEA342D0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4245C-C531-4A73-92FB-1EC8F598E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28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AAEDD-741E-4EF9-B802-B70D5FA1C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778E6-D6E4-4EAA-90B2-CAE48A0E6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77500-EC40-4D64-A588-3BD563802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680E-B11C-42F3-B076-BC38CBB6CFC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C9D90-4786-4238-B971-CD78A1FAA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834CC-EBCA-4894-9B74-B4B01C34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4245C-C531-4A73-92FB-1EC8F598E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0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CE91E6-402C-4266-9CDB-CDB32849AF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8EA5F-5B2F-4872-9761-3FEAC756B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67D1C-CBD5-4CE9-9122-ACA30B63F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680E-B11C-42F3-B076-BC38CBB6CFC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B792A-E217-4C07-ACA8-A9ECC6E25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19958-F2DE-4842-AB43-4F37262F5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4245C-C531-4A73-92FB-1EC8F598E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68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2F11E-4DBF-4EA2-93BD-33C2B24C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9A20A-2B6E-4419-8808-13485FB12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C4940-E63B-403F-9B0D-23E29049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680E-B11C-42F3-B076-BC38CBB6CFC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7696D-58BF-47C3-BA15-96B0E227B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3CDC1-2570-4C92-812E-9D1587491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4245C-C531-4A73-92FB-1EC8F598E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41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30A17-B2CF-435E-83FF-E619E6F2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3D6F9-EF45-41AF-9EEA-2FCB1A6A3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22762-3756-4189-ADB1-BAE134F1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680E-B11C-42F3-B076-BC38CBB6CFC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BBDAD-DB48-4AB5-B3E0-E41FA4FA7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482C8-9C83-442D-8E60-50D487F97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4245C-C531-4A73-92FB-1EC8F598E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98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E9B2C-EA04-4C54-BD8A-290225297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931AE-E6A1-43C4-AA6D-89B2C8ADB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378B5-82C2-4023-904F-FAFFBB977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FB679-AFC5-4884-9196-755F50C46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680E-B11C-42F3-B076-BC38CBB6CFC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6BB85-CDC5-4801-8380-54744468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84E1C6-76F3-4564-A0C7-D30DE93F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4245C-C531-4A73-92FB-1EC8F598E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3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1604-3F65-410D-92D7-052FAF089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C4540-76E5-4E54-83D5-CD75E5055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5E828-76B8-47A3-AAE7-659DE8350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7A64B1-0EB1-457E-9E85-64D44854F7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BD2B8-7763-4A08-984D-1E514D90C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6F9404-B2AF-4D2B-B3E1-459EA302A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680E-B11C-42F3-B076-BC38CBB6CFC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DA7E32-872D-4411-829C-13064F766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383055-BCC4-484D-AF1D-0BAE29BA2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4245C-C531-4A73-92FB-1EC8F598E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5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4834C-92B8-46D7-B857-4FA032D88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5C441-D36B-4EFE-8EDC-E8DE77CC9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680E-B11C-42F3-B076-BC38CBB6CFC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D816F2-2676-4853-B662-B10C78D64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B7171-0EFB-49B3-8FFA-D65EE6846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4245C-C531-4A73-92FB-1EC8F598E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51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2653F3-B7FF-4076-85EC-B36D4427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680E-B11C-42F3-B076-BC38CBB6CFC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0858A1-2175-4518-BBE7-B3045CF2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6F1FC-833D-42D2-9085-6CA8EE4A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4245C-C531-4A73-92FB-1EC8F598E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9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6DD4-B5F0-4947-BAFE-699F91D1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09261-FBFE-4D14-9286-B31CD053E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281FB-8ACE-45A8-BB3A-BC4961CFF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7BB7C-00C1-4884-8C42-238E196F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680E-B11C-42F3-B076-BC38CBB6CFC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88FE9-C20F-42A2-B307-866636B87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7BB6C-8C31-420A-8E1D-B2CFFEB4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4245C-C531-4A73-92FB-1EC8F598E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54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07EF5-82D3-41C8-9F63-9A355E98B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F6FA3A-0A39-49DC-83CC-7B99FEAD9A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D6DDB-537B-4DE2-BB11-E62D241D8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52CD6-D609-48C9-B0CB-957FFE03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680E-B11C-42F3-B076-BC38CBB6CFC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1F6EE-62E6-42CD-8566-DB86ABFB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2EA63-EF95-4BAB-B3B7-AC1F0E986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4245C-C531-4A73-92FB-1EC8F598E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85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D134D-27EF-4F72-B033-05AD3EBC6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5B1DE-1AF7-4881-8C48-5478C9EC9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68293-1707-4849-B20C-DF4553C8C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F680E-B11C-42F3-B076-BC38CBB6CFC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66B77-D2B0-4263-8500-63C3634BC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E7F2B-8A2A-4FFE-BFCB-E6A58F721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4245C-C531-4A73-92FB-1EC8F598E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3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5FA71F-286D-4B2F-AB21-E5CA30D4A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137" y="3434477"/>
            <a:ext cx="3511550" cy="961762"/>
          </a:xfrm>
          <a:prstGeom prst="rect">
            <a:avLst/>
          </a:prstGeom>
        </p:spPr>
      </p:pic>
      <p:pic>
        <p:nvPicPr>
          <p:cNvPr id="5128" name="Picture 8" descr="Image result for spot solutions">
            <a:extLst>
              <a:ext uri="{FF2B5EF4-FFF2-40B4-BE49-F238E27FC236}">
                <a16:creationId xmlns:a16="http://schemas.microsoft.com/office/drawing/2014/main" id="{035560F9-38C6-47AC-A48D-7F474B7DA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165" y="3313054"/>
            <a:ext cx="2599645" cy="10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ub cbiomedical engineeirng">
            <a:extLst>
              <a:ext uri="{FF2B5EF4-FFF2-40B4-BE49-F238E27FC236}">
                <a16:creationId xmlns:a16="http://schemas.microsoft.com/office/drawing/2014/main" id="{F6107FFF-4E5D-458E-BD62-44BF701EB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25877"/>
            <a:ext cx="4558164" cy="10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ub celectrical adn computer engineering">
            <a:extLst>
              <a:ext uri="{FF2B5EF4-FFF2-40B4-BE49-F238E27FC236}">
                <a16:creationId xmlns:a16="http://schemas.microsoft.com/office/drawing/2014/main" id="{83EE8FE0-0C85-4265-96C7-A08D4317C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84" y="3313054"/>
            <a:ext cx="3269403" cy="10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pacific institute of mathematical sciences">
            <a:extLst>
              <a:ext uri="{FF2B5EF4-FFF2-40B4-BE49-F238E27FC236}">
                <a16:creationId xmlns:a16="http://schemas.microsoft.com/office/drawing/2014/main" id="{1DDD4424-F54D-4E22-8DF5-CCD23EC1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193" y="2110118"/>
            <a:ext cx="4197122" cy="110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mda">
            <a:extLst>
              <a:ext uri="{FF2B5EF4-FFF2-40B4-BE49-F238E27FC236}">
                <a16:creationId xmlns:a16="http://schemas.microsoft.com/office/drawing/2014/main" id="{02AA0B7B-CE55-4E55-8F11-6662A3491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8" b="29678"/>
          <a:stretch/>
        </p:blipFill>
        <p:spPr bwMode="auto">
          <a:xfrm>
            <a:off x="4333421" y="2162267"/>
            <a:ext cx="2933474" cy="105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45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9DFB78E-C643-4ADE-87FF-135AEA6CD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73" y="229507"/>
            <a:ext cx="9108373" cy="3357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350604-A7E4-44E6-ABAF-FF4025C32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72" y="3742547"/>
            <a:ext cx="9108373" cy="311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9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on a mountain&#10;&#10;Description automatically generated with medium confidence">
            <a:extLst>
              <a:ext uri="{FF2B5EF4-FFF2-40B4-BE49-F238E27FC236}">
                <a16:creationId xmlns:a16="http://schemas.microsoft.com/office/drawing/2014/main" id="{EBA8A03D-399D-4A02-B300-A15DFFE48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09" y="69252"/>
            <a:ext cx="10166382" cy="671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9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CD853-D648-46C9-BA0A-A8FAD1A04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28" y="183002"/>
            <a:ext cx="8694343" cy="649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6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F3D311-4E4D-4A3E-A412-8DAA89E33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77" y="3660106"/>
            <a:ext cx="4460554" cy="2853956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5691225-0396-46F2-926D-5ACFA1FC3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293" y="3660106"/>
            <a:ext cx="4837158" cy="306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AD157-69F5-4C63-B476-3142C56E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325" y="30583"/>
            <a:ext cx="6079332" cy="340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46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C6D6CD-6156-4FA2-B30C-20CA159B4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0" y="274304"/>
            <a:ext cx="11393139" cy="4983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30569-085F-4036-86F4-2FD2EAD70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74" y="5257800"/>
            <a:ext cx="8496695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35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161ED89-2D1A-497C-A31A-121CCA9E6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0" y="1175537"/>
            <a:ext cx="11733740" cy="4506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8E51F8-D9F8-40E0-8393-F7D61EBA4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758" y="4892493"/>
            <a:ext cx="2292858" cy="17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12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601E01-7C1C-4A18-969E-DBE5637D0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6" y="294385"/>
            <a:ext cx="6119423" cy="2840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945386-F482-4134-9382-0A397E7C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20" y="3135164"/>
            <a:ext cx="6053521" cy="4368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4D0A57-5546-4410-A93D-119DE16E7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892" y="-203200"/>
            <a:ext cx="4901002" cy="3338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6A0978-E7A3-4DF6-95A5-072E99AE5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892" y="3235582"/>
            <a:ext cx="4934888" cy="362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14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80C1C2-C1EC-4D68-8F6F-B2F68157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14" y="59163"/>
            <a:ext cx="4551442" cy="4222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72CB5A-6214-4F10-8806-852D89F23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88" y="4717623"/>
            <a:ext cx="2483296" cy="1676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EDEABC-404D-4454-A9B5-32676CB2A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14" y="4717622"/>
            <a:ext cx="4791075" cy="167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15B582-EA3E-4165-A376-6CE7EDAEE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607" y="146249"/>
            <a:ext cx="6088426" cy="41065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3AE63B-FE01-40D9-812D-89AFFA6BF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2984" y="4793820"/>
            <a:ext cx="16287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13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99BA77-06CC-460E-8DA2-548BB229E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5" y="888320"/>
            <a:ext cx="4238625" cy="479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B3701A-2012-4DC8-BDD2-12E6BAEC4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4" y="888320"/>
            <a:ext cx="6922862" cy="1492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B3DBFF-C5EB-4F92-BADA-BC8B359C9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224" y="3058456"/>
            <a:ext cx="3585582" cy="27346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E58188-BC80-45C4-A860-C68512C08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1240" y="3285866"/>
            <a:ext cx="3159846" cy="25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82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iller&#10;&#10;Description automatically generated">
            <a:extLst>
              <a:ext uri="{FF2B5EF4-FFF2-40B4-BE49-F238E27FC236}">
                <a16:creationId xmlns:a16="http://schemas.microsoft.com/office/drawing/2014/main" id="{2092446C-891E-471E-9A6C-147577C20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30" y="565495"/>
            <a:ext cx="9029740" cy="595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87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241C87-801F-408E-8E6A-2B6114B6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491" y="114503"/>
            <a:ext cx="7907017" cy="3194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B7BBC-2913-4245-B8FA-1B5633842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08"/>
          <a:stretch/>
        </p:blipFill>
        <p:spPr>
          <a:xfrm>
            <a:off x="1340494" y="3429756"/>
            <a:ext cx="9511011" cy="33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57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F850A0-4020-44FC-94E1-D3D93334A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233" y="514366"/>
            <a:ext cx="4960938" cy="6246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5956A-11CE-493E-9618-85589AA6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346" y="3027393"/>
            <a:ext cx="4463883" cy="3783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B010ED-E654-463A-AFC3-12BA0AC41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346" y="337254"/>
            <a:ext cx="4463883" cy="259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28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- up of a rope&#10;&#10;Description automatically generated with low confidence">
            <a:extLst>
              <a:ext uri="{FF2B5EF4-FFF2-40B4-BE49-F238E27FC236}">
                <a16:creationId xmlns:a16="http://schemas.microsoft.com/office/drawing/2014/main" id="{DED42073-0483-4605-8D65-C26261D65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29" y="1382522"/>
            <a:ext cx="7078942" cy="4471307"/>
          </a:xfrm>
          <a:prstGeom prst="rect">
            <a:avLst/>
          </a:prstGeom>
        </p:spPr>
      </p:pic>
      <p:pic>
        <p:nvPicPr>
          <p:cNvPr id="3074" name="Picture 2" descr="No photo description available.">
            <a:extLst>
              <a:ext uri="{FF2B5EF4-FFF2-40B4-BE49-F238E27FC236}">
                <a16:creationId xmlns:a16="http://schemas.microsoft.com/office/drawing/2014/main" id="{9FBA5021-4287-4F3A-996B-CEB66C2B7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076" y="246406"/>
            <a:ext cx="3862895" cy="289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7738F8-FC32-4439-BDEB-E18EEB12E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076" y="3429000"/>
            <a:ext cx="3862895" cy="319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16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 in the snow&#10;&#10;Description automatically generated">
            <a:extLst>
              <a:ext uri="{FF2B5EF4-FFF2-40B4-BE49-F238E27FC236}">
                <a16:creationId xmlns:a16="http://schemas.microsoft.com/office/drawing/2014/main" id="{E707EAF2-725F-4433-B26A-09E1D10FD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5" y="1170687"/>
            <a:ext cx="6299201" cy="4516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A918C-DE38-453E-BAAF-1030B2623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337" y="6232"/>
            <a:ext cx="5343978" cy="37919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60F550-18CC-45ED-BCF8-A039811FB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337" y="4118833"/>
            <a:ext cx="5343978" cy="269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95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CBF22B-9719-45BC-9720-9F52D5C40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741"/>
          <a:stretch/>
        </p:blipFill>
        <p:spPr>
          <a:xfrm>
            <a:off x="7423950" y="3429000"/>
            <a:ext cx="4538543" cy="3274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7C57EE-AD3E-4CC3-A3C7-2ED8CD64C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52" b="12757"/>
          <a:stretch/>
        </p:blipFill>
        <p:spPr>
          <a:xfrm>
            <a:off x="7423950" y="154894"/>
            <a:ext cx="4538543" cy="3116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119B7D-B391-4779-8E7B-E9A20A25C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07" y="1274307"/>
            <a:ext cx="6853464" cy="467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57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men posing with watermelons&#10;&#10;Description automatically generated with low confidence">
            <a:extLst>
              <a:ext uri="{FF2B5EF4-FFF2-40B4-BE49-F238E27FC236}">
                <a16:creationId xmlns:a16="http://schemas.microsoft.com/office/drawing/2014/main" id="{41FCE87E-4963-489A-A778-A787852EC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8" y="247206"/>
            <a:ext cx="10840963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21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20D8A8E-3790-4969-8374-9DB372228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461"/>
            <a:ext cx="6126379" cy="43487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FC64E-028A-4DA4-9BE0-898AD6DF8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158" y="1361462"/>
            <a:ext cx="5719685" cy="434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13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333A263-5A6E-43CB-9AAD-D1CAB70177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84"/>
          <a:stretch/>
        </p:blipFill>
        <p:spPr bwMode="auto">
          <a:xfrm>
            <a:off x="555790" y="588258"/>
            <a:ext cx="11080419" cy="591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5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9929A-7610-46B2-98FF-85BFBFF51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831" y="66232"/>
            <a:ext cx="9443969" cy="672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72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E3E6C8-4D9C-4A41-8CF9-7B339F987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8"/>
            <a:ext cx="12192000" cy="6833624"/>
          </a:xfrm>
          <a:prstGeom prst="rect">
            <a:avLst/>
          </a:prstGeom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E5D0825F-C996-402C-B197-14104D4A5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8" r="6068" b="8113"/>
          <a:stretch/>
        </p:blipFill>
        <p:spPr bwMode="auto">
          <a:xfrm rot="16200000">
            <a:off x="-132798" y="4838150"/>
            <a:ext cx="2199178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53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F4B5A05F-59C2-47E2-B6CF-EEF5DDF92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499" y="789692"/>
            <a:ext cx="7274938" cy="5142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20E04-08F8-425D-A6BC-3CE6A2E13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897" y="789692"/>
            <a:ext cx="6014576" cy="514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99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730B7-32EC-4A3E-94C6-18A8F49AE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373" y="2345857"/>
            <a:ext cx="5014402" cy="2846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4C832-3BDE-41FC-98DE-070F368D0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716008"/>
            <a:ext cx="6562725" cy="410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96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93E2EE-0B4D-40E2-A1FB-F5C7A72B94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63"/>
          <a:stretch/>
        </p:blipFill>
        <p:spPr>
          <a:xfrm>
            <a:off x="1741425" y="3500211"/>
            <a:ext cx="8709147" cy="3357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0DE144-CC22-4CAB-8B09-09F2182BF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55" y="32687"/>
            <a:ext cx="7471889" cy="339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98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B9515A-D0A0-465D-A027-84A40B6AD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11" y="280843"/>
            <a:ext cx="5994023" cy="3272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6A2DD-5A6B-44CF-B620-3BADD4219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434" y="864390"/>
            <a:ext cx="4121681" cy="7541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F082A7-E8D2-4FEC-922E-5F8A814AA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434" y="2178939"/>
            <a:ext cx="5866566" cy="8322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B1B67F-C64E-47DD-825D-AB60FEFEB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171" y="3697141"/>
            <a:ext cx="87725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7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Ricky Hu</dc:creator>
  <cp:lastModifiedBy>Ricky Hu</cp:lastModifiedBy>
  <cp:revision>12</cp:revision>
  <dcterms:created xsi:type="dcterms:W3CDTF">2021-02-13T05:31:07Z</dcterms:created>
  <dcterms:modified xsi:type="dcterms:W3CDTF">2021-02-13T07:05:02Z</dcterms:modified>
</cp:coreProperties>
</file>